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6" r:id="rId2"/>
    <p:sldId id="267" r:id="rId3"/>
    <p:sldId id="268" r:id="rId4"/>
    <p:sldId id="269" r:id="rId5"/>
    <p:sldId id="331" r:id="rId6"/>
    <p:sldId id="300" r:id="rId7"/>
    <p:sldId id="301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96" r:id="rId28"/>
    <p:sldId id="308" r:id="rId29"/>
    <p:sldId id="289" r:id="rId30"/>
    <p:sldId id="290" r:id="rId31"/>
    <p:sldId id="319" r:id="rId32"/>
    <p:sldId id="291" r:id="rId33"/>
    <p:sldId id="304" r:id="rId34"/>
    <p:sldId id="313" r:id="rId35"/>
    <p:sldId id="302" r:id="rId36"/>
    <p:sldId id="292" r:id="rId37"/>
    <p:sldId id="345" r:id="rId38"/>
    <p:sldId id="297" r:id="rId39"/>
    <p:sldId id="305" r:id="rId40"/>
    <p:sldId id="303" r:id="rId41"/>
    <p:sldId id="298" r:id="rId42"/>
    <p:sldId id="306" r:id="rId43"/>
    <p:sldId id="294" r:id="rId44"/>
    <p:sldId id="314" r:id="rId45"/>
    <p:sldId id="318" r:id="rId46"/>
    <p:sldId id="309" r:id="rId47"/>
    <p:sldId id="299" r:id="rId48"/>
    <p:sldId id="315" r:id="rId49"/>
    <p:sldId id="316" r:id="rId50"/>
    <p:sldId id="320" r:id="rId51"/>
    <p:sldId id="311" r:id="rId52"/>
    <p:sldId id="307" r:id="rId53"/>
    <p:sldId id="317" r:id="rId54"/>
    <p:sldId id="310" r:id="rId55"/>
    <p:sldId id="312" r:id="rId56"/>
    <p:sldId id="321" r:id="rId57"/>
    <p:sldId id="322" r:id="rId58"/>
    <p:sldId id="324" r:id="rId59"/>
    <p:sldId id="340" r:id="rId6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933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3841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5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367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4826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1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312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474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366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2973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37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79910-BADC-42C2-B25C-8D76DB7B5B28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C6A95-7523-4AFB-A7ED-E30E2D1971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304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DF59CC9-16C9-4A08-894E-E037C99DD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14"/>
            <a:ext cx="48802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19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B85F720-6DB6-4E88-9928-98598FC70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84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44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30EAFB0-4A5A-4D2E-8FC6-0B2BFD80A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82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B7E4FD2-92AF-416A-8E75-48E8FC312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89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525A838-C3D5-4F0A-9EFD-C44840247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AAB53D3-22F1-45A9-8F11-2F08FB028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30" y="0"/>
            <a:ext cx="4579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59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1A3431C-2F95-468D-8DE8-F66FC46F6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18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480B0E5-1211-40C4-9C23-52AA57106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38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68EF5F0-5435-479E-8CD1-C7BC09CD9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33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A1C220B-9E52-481B-8AFF-556612CCE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1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24FD1F9-AC34-4932-AB6E-9E915FE65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0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716B736-17AD-42CE-84CD-DBF0254B9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59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BFFE3F1-796A-4BF6-8B24-EE9B21374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90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EFB26B1-EED9-4158-8C68-E5FFFFBFA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78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1373D36-A9F4-43AD-B3AD-2DDB4B82B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16744DB-60EF-46FD-AF3B-82B5679AC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92" y="0"/>
            <a:ext cx="4552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39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069BCB1-E050-4BB5-82D1-A3083BF9D2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605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CD81D48-47CD-4139-BDA3-31920F0EA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47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7B04880-016E-43A4-8FD3-E2292A580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64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36349CD-7DA3-4240-AB85-95CB9ABA0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42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F772839-580B-4E80-A632-6B2F3339A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49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67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2763798-FB07-491A-B44D-2F1A0D13A4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40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F13D788-ACB6-4D5E-AD55-5B44C0735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47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3D477C2-453D-476F-B2CD-3A6CFA524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9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004450B-20B4-4D80-B042-332FBDD4C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849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4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4E7917A-DEE6-49AC-A063-B5E604A3B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3E514B7-EA25-4F84-B05A-6F3BAA099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139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855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BE4D47A-7C20-4745-B04F-C106EDF3C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063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72B848E-E820-4A80-BE58-3EB2D2721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81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E7CF713-034A-41BD-9D87-847CAE04C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022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754A244-8649-4341-B130-C8058C1841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312EC0D-AA91-47BB-967D-E029D72B6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46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75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2652683-71C3-4165-87E0-74BAB95C62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01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84D9F0C-6F6B-4E4F-8923-DF417F97D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24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3086929-8810-49C4-AEFA-71FD799AA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6ED83D1-D61C-4A18-8E0C-9DF08FD45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92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769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5E985FF-637A-463E-9A1B-4DC7BF018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013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F52E5D3-D5B6-40B7-AC24-AE64DDC3E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41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6A3ADA0-3CE2-48CD-92EA-BE32D8EA8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989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DCB53A4-9AC4-4845-B043-14980444C1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445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2D464B6-CAEA-4BF6-8EE5-4FAD2F12E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878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76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3616D3C-F642-4BAA-A1B4-FA5842A1C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918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0F0E7D0-2711-4542-8409-DCE789A7E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419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6388159-C810-43DB-B4B5-1B45B40FF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791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C561E1E-3EA7-448A-86C0-546A07882D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661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468B090-98D6-4019-9C15-E50181B51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108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141C0AC-CB08-4D9D-B847-5AFFEAEF73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7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F3FD8E4-66D8-4151-B96A-98C21E2247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127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82AF128-CA89-4136-9014-D801EE8FB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6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204E4F6-E288-4B59-AFE6-CD0172ECB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187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AA9206B-A5D9-46B3-AF69-AE54068F94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078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C7BBEBF-796E-417E-8234-D538006A2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295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74155F3-3304-4E0B-9CBC-0748AAAFC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365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EB26B603-9C53-44A2-9196-D7ECF73E42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872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8E7DA43-046A-4052-9246-DDDDE22E0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111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0418607-5BBF-416D-9890-0E84BC05C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575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F58D5BB-B376-49CD-A69E-F333B168DC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336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382271B-2CC5-4240-8F39-59AB9119C9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5528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F89AB8A-6B06-4A80-ADF7-906CBE66E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045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CF8A90-9E35-4332-A0F0-37B2563A9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706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4604315-C176-48F8-9493-6AFDB189B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706" y="0"/>
            <a:ext cx="484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56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2903825-0BF5-4AAB-ABF1-E0B1C262D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7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653DF35-0F11-41FF-B411-B0E19FD719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22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9B30D40-6208-49E5-A6DE-92D17AE17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84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55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8B59BF5-F942-4752-BF9D-804A4440B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41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0</Words>
  <Application>Microsoft Office PowerPoint</Application>
  <PresentationFormat>寬螢幕</PresentationFormat>
  <Paragraphs>0</Paragraphs>
  <Slides>59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59</vt:i4>
      </vt:variant>
    </vt:vector>
  </HeadingPairs>
  <TitlesOfParts>
    <vt:vector size="64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鐘燕燕</dc:creator>
  <cp:lastModifiedBy>鐘艷艷</cp:lastModifiedBy>
  <cp:revision>89</cp:revision>
  <dcterms:created xsi:type="dcterms:W3CDTF">2021-03-10T06:35:24Z</dcterms:created>
  <dcterms:modified xsi:type="dcterms:W3CDTF">2023-10-06T03:29:13Z</dcterms:modified>
</cp:coreProperties>
</file>