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23" r:id="rId3"/>
    <p:sldId id="328" r:id="rId4"/>
    <p:sldId id="325" r:id="rId5"/>
    <p:sldId id="326" r:id="rId6"/>
    <p:sldId id="327" r:id="rId7"/>
    <p:sldId id="329" r:id="rId8"/>
    <p:sldId id="330" r:id="rId9"/>
    <p:sldId id="336" r:id="rId10"/>
    <p:sldId id="335" r:id="rId11"/>
    <p:sldId id="337" r:id="rId12"/>
    <p:sldId id="334" r:id="rId13"/>
    <p:sldId id="333" r:id="rId14"/>
    <p:sldId id="339" r:id="rId15"/>
    <p:sldId id="338" r:id="rId16"/>
    <p:sldId id="332" r:id="rId17"/>
    <p:sldId id="341" r:id="rId1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933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3841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5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367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4826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1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312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474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366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2973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37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304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99C1869-2516-497A-96B2-737D46E82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07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10726BA-FB51-4C90-AB6C-6FAE21C84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24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CA8FC51-74DF-4413-8614-636D58A52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71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7B07B37-233E-4A91-B9CD-E149C69F0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741AA9EF-0585-4837-822C-F980CCB00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992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86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4BA2E52-1A19-404B-BC0B-26E6DACE5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7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741B36D-8AEC-4816-A539-220075665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570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323DB78-0064-447D-BD1D-9D681C1BC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41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0F06DFF-8386-463C-8F32-98EC32AE3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7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CE06492-C896-4FDA-90EE-A9DB54637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7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DD715DA-A5AA-4EA2-8246-B30F000C6A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9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A0B413A-EEAE-4207-8A70-B13F4C8F2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ECE80B3-653D-4B98-8FB6-BFD76C7A7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59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C2715F3-8FB1-4FC9-B2D4-AF73B375D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96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6ABB23B-D8A7-4027-91E5-DD3F2E89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264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C7CDDB0-6FF0-4B21-9562-1B12A9ADE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4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61F9FE7-F1CB-44A9-8D10-D3C6C5D9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37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A35432D-9CB5-4CB8-92BC-E151F6BA2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13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0</Words>
  <Application>Microsoft Office PowerPoint</Application>
  <PresentationFormat>寬螢幕</PresentationFormat>
  <Paragraphs>0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2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鐘燕燕</dc:creator>
  <cp:lastModifiedBy>鐘艷艷</cp:lastModifiedBy>
  <cp:revision>88</cp:revision>
  <dcterms:created xsi:type="dcterms:W3CDTF">2021-03-10T06:35:24Z</dcterms:created>
  <dcterms:modified xsi:type="dcterms:W3CDTF">2023-10-06T03:24:58Z</dcterms:modified>
</cp:coreProperties>
</file>